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l'angle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(données), quand (période), et où (unité d'organisation)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OPV3 administrées, qui est le numérateur de notre indicateur ; dans la troisième colonne, nous avons la population, qui est le dénominateur ; dans la deuxième colonne se trouve l'indicateur, qui est le numérateur divisé par le dénominateur et multiplié par 100 afin d'obtenir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Deux options sont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de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mettrons l'accent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 à jour automatique</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